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76"/>
  </p:normalViewPr>
  <p:slideViewPr>
    <p:cSldViewPr snapToGrid="0">
      <p:cViewPr varScale="1">
        <p:scale>
          <a:sx n="114" d="100"/>
          <a:sy n="114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7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61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4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90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0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92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88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18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1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63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1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51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8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2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1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5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7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0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3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7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dyznudy.cz/ceska-nej/osobnost/vynalez-lodniho-sroubu" TargetMode="External"/><Relationship Id="rId2" Type="http://schemas.openxmlformats.org/officeDocument/2006/relationships/hyperlink" Target="https://cs.wikipedia.org/wiki/Josef_Resse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chrudimka.cz/josef-ressel-vynalez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bsah obrázku jídlo, dezert&#10;&#10;Popis byl vytvořen automaticky">
            <a:extLst>
              <a:ext uri="{FF2B5EF4-FFF2-40B4-BE49-F238E27FC236}">
                <a16:creationId xmlns:a16="http://schemas.microsoft.com/office/drawing/2014/main" id="{7C9742F6-31DB-93A2-A05B-9C10A6B02F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7"/>
          <a:stretch/>
        </p:blipFill>
        <p:spPr>
          <a:xfrm>
            <a:off x="20" y="312244"/>
            <a:ext cx="12191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E2A610-6D54-E410-96C3-4BDDAF584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b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JOSEF RESSEL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E016BC-939D-B641-4E9A-DB7BF246D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JOSEF LUDVÍK FRANTIŠEK RESSEL</a:t>
            </a:r>
          </a:p>
        </p:txBody>
      </p:sp>
    </p:spTree>
    <p:extLst>
      <p:ext uri="{BB962C8B-B14F-4D97-AF65-F5344CB8AC3E}">
        <p14:creationId xmlns:p14="http://schemas.microsoft.com/office/powerpoint/2010/main" val="66858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A1B60B-8D32-3F8A-CF15-DE62C01D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84" y="484632"/>
            <a:ext cx="4741963" cy="1971964"/>
          </a:xfrm>
        </p:spPr>
        <p:txBody>
          <a:bodyPr>
            <a:normAutofit/>
          </a:bodyPr>
          <a:lstStyle/>
          <a:p>
            <a:r>
              <a:rPr lang="cs-CZ" sz="4800"/>
              <a:t>ŽIVOT</a:t>
            </a:r>
          </a:p>
        </p:txBody>
      </p:sp>
      <p:pic>
        <p:nvPicPr>
          <p:cNvPr id="5" name="Obrázek 4" descr="Obsah obrázku muž, oblečení, osoba, pózování&#10;&#10;Popis byl vytvořen automaticky">
            <a:extLst>
              <a:ext uri="{FF2B5EF4-FFF2-40B4-BE49-F238E27FC236}">
                <a16:creationId xmlns:a16="http://schemas.microsoft.com/office/drawing/2014/main" id="{532799BB-3DD6-089A-7999-2C6E017D18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4" r="1" b="1"/>
          <a:stretch/>
        </p:blipFill>
        <p:spPr>
          <a:xfrm>
            <a:off x="1" y="2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060CE1A-A2ED-43AC-857D-05822177F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2598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1EB57-F06D-F0A3-65C9-B484A8011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286" y="2456596"/>
            <a:ext cx="5154550" cy="4230285"/>
          </a:xfrm>
        </p:spPr>
        <p:txBody>
          <a:bodyPr>
            <a:normAutofit/>
          </a:bodyPr>
          <a:lstStyle/>
          <a:p>
            <a:r>
              <a:rPr lang="cs-CZ" sz="1900" dirty="0"/>
              <a:t>Narodil se v Chrudimi</a:t>
            </a:r>
          </a:p>
          <a:p>
            <a:r>
              <a:rPr lang="cs-CZ" sz="1900" dirty="0"/>
              <a:t>Jeho otec byl původem Němec- Anton Herman a živil se vybíráním mýta, matka se jmenovala Marie Anna, byla Češka</a:t>
            </a:r>
          </a:p>
          <a:p>
            <a:r>
              <a:rPr lang="cs-CZ" sz="1900" dirty="0"/>
              <a:t>Oženil se s </a:t>
            </a:r>
            <a:r>
              <a:rPr lang="cs-CZ" sz="1900" dirty="0" err="1"/>
              <a:t>Jakobinou</a:t>
            </a:r>
            <a:r>
              <a:rPr lang="cs-CZ" sz="1900" dirty="0"/>
              <a:t> von </a:t>
            </a:r>
            <a:r>
              <a:rPr lang="cs-CZ" sz="1900" dirty="0" err="1"/>
              <a:t>Orebich</a:t>
            </a:r>
            <a:r>
              <a:rPr lang="cs-CZ" sz="1900" dirty="0"/>
              <a:t> 30.října roku 1821 </a:t>
            </a:r>
          </a:p>
          <a:p>
            <a:r>
              <a:rPr lang="cs-CZ" sz="1900" dirty="0"/>
              <a:t>Měli 3. děti, pak ale roku 1826 </a:t>
            </a:r>
            <a:r>
              <a:rPr lang="cs-CZ" sz="1900" dirty="0" err="1"/>
              <a:t>Jakobina</a:t>
            </a:r>
            <a:r>
              <a:rPr lang="cs-CZ" sz="1900" dirty="0"/>
              <a:t> zemřela</a:t>
            </a:r>
          </a:p>
          <a:p>
            <a:r>
              <a:rPr lang="cs-CZ" sz="1900" dirty="0"/>
              <a:t>Oženil se znovu s Terezii </a:t>
            </a:r>
            <a:r>
              <a:rPr lang="cs-CZ" sz="1900" dirty="0" err="1"/>
              <a:t>Kasteličkovou</a:t>
            </a:r>
            <a:r>
              <a:rPr lang="cs-CZ" sz="1900" dirty="0"/>
              <a:t> a měli spolu 7.dětí</a:t>
            </a:r>
          </a:p>
          <a:p>
            <a:r>
              <a:rPr lang="cs-CZ" sz="1900" dirty="0"/>
              <a:t>Zemřel na malárii roku 1857 na služební cestě v Lublani-je zde pohřben</a:t>
            </a:r>
          </a:p>
          <a:p>
            <a:endParaRPr lang="cs-CZ" sz="19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57517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0FE2F-B087-554F-4B14-782330148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98394"/>
            <a:ext cx="4730451" cy="1637730"/>
          </a:xfrm>
        </p:spPr>
        <p:txBody>
          <a:bodyPr>
            <a:normAutofit/>
          </a:bodyPr>
          <a:lstStyle/>
          <a:p>
            <a:r>
              <a:rPr lang="cs-CZ" sz="4400"/>
              <a:t>Studium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40683-9AA1-22D3-AED8-ED1D54D43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78608"/>
            <a:ext cx="4730451" cy="3593592"/>
          </a:xfrm>
        </p:spPr>
        <p:txBody>
          <a:bodyPr>
            <a:normAutofit/>
          </a:bodyPr>
          <a:lstStyle/>
          <a:p>
            <a:r>
              <a:rPr lang="cs-CZ" sz="1800"/>
              <a:t>Na základní školu chodil do Chrudimi </a:t>
            </a:r>
          </a:p>
          <a:p>
            <a:r>
              <a:rPr lang="cs-CZ" sz="1800"/>
              <a:t>Potom odešel na gymnázium do města Linec </a:t>
            </a:r>
          </a:p>
          <a:p>
            <a:r>
              <a:rPr lang="cs-CZ" sz="1800"/>
              <a:t>V roce 1809 byl přijat na dělostřeleckou školu, ale pro tělesnou slabost se z něj důstojník nestal. Pak měl studovat medicínu, ale dostal stipendium na lesnickou akademii ve Vídni </a:t>
            </a:r>
          </a:p>
          <a:p>
            <a:pPr marL="0" indent="0">
              <a:buNone/>
            </a:pPr>
            <a:endParaRPr lang="cs-CZ" sz="18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BDDDC9C-F36B-3B3E-B58D-2E5D15A1ED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297"/>
          <a:stretch/>
        </p:blipFill>
        <p:spPr>
          <a:xfrm>
            <a:off x="5913124" y="10"/>
            <a:ext cx="6278877" cy="6857990"/>
          </a:xfrm>
          <a:custGeom>
            <a:avLst/>
            <a:gdLst/>
            <a:ahLst/>
            <a:cxnLst/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  <p:sp>
        <p:nvSpPr>
          <p:cNvPr id="15" name="Freeform: Shape 8">
            <a:extLst>
              <a:ext uri="{FF2B5EF4-FFF2-40B4-BE49-F238E27FC236}">
                <a16:creationId xmlns:a16="http://schemas.microsoft.com/office/drawing/2014/main" id="{484E34F7-E155-426C-A88E-8AEA6CF3F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3" y="0"/>
            <a:ext cx="6278877" cy="685800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3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5B057BAA-CAD8-42D7-8DDF-E2075435D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6502" y="0"/>
            <a:ext cx="6125497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19B71D-F40E-801D-262B-12FAABA3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484632"/>
            <a:ext cx="5299586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4000"/>
              <a:t>Vynálezy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198430-0302-FF8A-9634-9C82C51BBA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86" r="29885" b="1"/>
          <a:stretch/>
        </p:blipFill>
        <p:spPr>
          <a:xfrm>
            <a:off x="633999" y="640080"/>
            <a:ext cx="4794199" cy="558810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00C34-EC35-5A26-AB9E-A4017272B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2121408"/>
            <a:ext cx="5299585" cy="4050792"/>
          </a:xfrm>
        </p:spPr>
        <p:txBody>
          <a:bodyPr>
            <a:normAutofit/>
          </a:bodyPr>
          <a:lstStyle/>
          <a:p>
            <a:r>
              <a:rPr lang="cs-CZ" sz="1800"/>
              <a:t>Lodní šroub- začal ho zkoušet v roce 1821</a:t>
            </a:r>
          </a:p>
          <a:p>
            <a:r>
              <a:rPr lang="cs-CZ" sz="1800"/>
              <a:t>V roce 1827 získal patent, ale po nehodě v roce 1829 dostal zákaz pokračovat. Až v roce 1866  mu byl tento vynález přiznán americkou akademii  věd</a:t>
            </a:r>
          </a:p>
          <a:p>
            <a:endParaRPr lang="cs-CZ" sz="1800"/>
          </a:p>
          <a:p>
            <a:endParaRPr lang="cs-CZ" sz="1800"/>
          </a:p>
          <a:p>
            <a:r>
              <a:rPr lang="cs-CZ" sz="1800"/>
              <a:t>Dále vynalezl šroubový lis, kuličkové ložisko bez mazání nebo stroj pro parní vyluhování barviv </a:t>
            </a:r>
          </a:p>
        </p:txBody>
      </p:sp>
      <p:grpSp>
        <p:nvGrpSpPr>
          <p:cNvPr id="25" name="Group 10">
            <a:extLst>
              <a:ext uri="{FF2B5EF4-FFF2-40B4-BE49-F238E27FC236}">
                <a16:creationId xmlns:a16="http://schemas.microsoft.com/office/drawing/2014/main" id="{ECBD3C71-5915-4215-B435-9334BCE4B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18961C7-3F52-4908-BA1D-EE6B50734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12">
              <a:extLst>
                <a:ext uri="{FF2B5EF4-FFF2-40B4-BE49-F238E27FC236}">
                  <a16:creationId xmlns:a16="http://schemas.microsoft.com/office/drawing/2014/main" id="{C640DAE0-FDB1-4C88-B414-A361A75EA2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40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DAF00-CFA3-D18E-1D55-B40A509C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BDA4F7-F41D-3526-DDB7-D16598EDE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>
                <a:hlinkClick r:id="rId2"/>
              </a:rPr>
            </a:br>
            <a:r>
              <a:rPr lang="cs-CZ" b="1" dirty="0">
                <a:hlinkClick r:id="rId2"/>
              </a:rPr>
              <a:t>Josef Ressel - Wikipedie</a:t>
            </a:r>
          </a:p>
          <a:p>
            <a:r>
              <a:rPr lang="cs-CZ" dirty="0">
                <a:hlinkClick r:id="rId2"/>
              </a:rPr>
              <a:t>wikipedia.org</a:t>
            </a:r>
            <a:r>
              <a:rPr lang="cs-CZ" i="1" dirty="0">
                <a:hlinkClick r:id="rId2"/>
              </a:rPr>
              <a:t>https://cs.wikipedia.org › wiki › Josef_Ressel</a:t>
            </a:r>
            <a:endParaRPr lang="cs-CZ" dirty="0">
              <a:hlinkClick r:id="rId2"/>
            </a:endParaRPr>
          </a:p>
          <a:p>
            <a:br>
              <a:rPr lang="cs-CZ" dirty="0">
                <a:hlinkClick r:id="rId3"/>
              </a:rPr>
            </a:br>
            <a:r>
              <a:rPr lang="cs-CZ" b="1" dirty="0">
                <a:hlinkClick r:id="rId3"/>
              </a:rPr>
              <a:t>Josef Ressel – vynálezce lodního šroubu - Kudy z nudy</a:t>
            </a:r>
          </a:p>
          <a:p>
            <a:r>
              <a:rPr lang="cs-CZ" dirty="0">
                <a:hlinkClick r:id="rId3"/>
              </a:rPr>
              <a:t>kudyznudy.cz</a:t>
            </a:r>
            <a:r>
              <a:rPr lang="cs-CZ" i="1" dirty="0">
                <a:hlinkClick r:id="rId3"/>
              </a:rPr>
              <a:t>https://www.kudyznudy.cz › vynalez-lodniho-sroubu</a:t>
            </a:r>
            <a:endParaRPr lang="cs-CZ" dirty="0">
              <a:hlinkClick r:id="rId3"/>
            </a:endParaRPr>
          </a:p>
          <a:p>
            <a:br>
              <a:rPr lang="cs-CZ" dirty="0">
                <a:hlinkClick r:id="rId4"/>
              </a:rPr>
            </a:br>
            <a:r>
              <a:rPr lang="cs-CZ" b="1" dirty="0">
                <a:hlinkClick r:id="rId4"/>
              </a:rPr>
              <a:t>Josef Ressel a jeho vynálezy - Chrudimka.cz</a:t>
            </a:r>
          </a:p>
          <a:p>
            <a:r>
              <a:rPr lang="cs-CZ" dirty="0">
                <a:hlinkClick r:id="rId4"/>
              </a:rPr>
              <a:t>chrudimka.cz</a:t>
            </a:r>
            <a:r>
              <a:rPr lang="cs-CZ" i="1" dirty="0">
                <a:hlinkClick r:id="rId4"/>
              </a:rPr>
              <a:t>https://www.chrudimka.cz › josef-ressel-vynalezy</a:t>
            </a:r>
            <a:endParaRPr lang="cs-CZ" dirty="0">
              <a:hlinkClick r:id="rId4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0879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321C1D"/>
      </a:dk2>
      <a:lt2>
        <a:srgbClr val="F3F1F0"/>
      </a:lt2>
      <a:accent1>
        <a:srgbClr val="25AED2"/>
      </a:accent1>
      <a:accent2>
        <a:srgbClr val="175ED5"/>
      </a:accent2>
      <a:accent3>
        <a:srgbClr val="332BE7"/>
      </a:accent3>
      <a:accent4>
        <a:srgbClr val="6F17D5"/>
      </a:accent4>
      <a:accent5>
        <a:srgbClr val="D029E7"/>
      </a:accent5>
      <a:accent6>
        <a:srgbClr val="D5179D"/>
      </a:accent6>
      <a:hlink>
        <a:srgbClr val="BF5A3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{A8757978-1AD6-984E-B332-4B6E06C22E3D}tf10001070</Template>
  <TotalTime>136</TotalTime>
  <Words>240</Words>
  <Application>Microsoft Macintosh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Arial</vt:lpstr>
      <vt:lpstr>Calibri</vt:lpstr>
      <vt:lpstr>Century Gothic</vt:lpstr>
      <vt:lpstr>Rockwell</vt:lpstr>
      <vt:lpstr>Rockwell Condensed</vt:lpstr>
      <vt:lpstr>Rockwell Extra Bold</vt:lpstr>
      <vt:lpstr>Wingdings</vt:lpstr>
      <vt:lpstr>BrushVTI</vt:lpstr>
      <vt:lpstr>Dřevo</vt:lpstr>
      <vt:lpstr>JOSEF RESSEL </vt:lpstr>
      <vt:lpstr>ŽIVOT</vt:lpstr>
      <vt:lpstr>Studium </vt:lpstr>
      <vt:lpstr>Vynálezy 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JOSEF RESSEL </dc:title>
  <dc:creator>Petra Bromová</dc:creator>
  <cp:lastModifiedBy>Petra Bromová</cp:lastModifiedBy>
  <cp:revision>1</cp:revision>
  <dcterms:created xsi:type="dcterms:W3CDTF">2023-04-27T16:13:03Z</dcterms:created>
  <dcterms:modified xsi:type="dcterms:W3CDTF">2023-04-27T18:29:35Z</dcterms:modified>
</cp:coreProperties>
</file>