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8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72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5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96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9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5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7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8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7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1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7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02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2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5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50321-ED96-4387-8C7A-13B246A48FB5}" type="datetimeFigureOut">
              <a:rPr lang="cs-CZ" smtClean="0"/>
              <a:t>29.6.2023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5A5D5-9572-4676-B1EC-69E9B3DD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98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3737" y="2081349"/>
            <a:ext cx="4885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JOSEF RESSEL</a:t>
            </a:r>
          </a:p>
          <a:p>
            <a:r>
              <a:rPr lang="cs-CZ" sz="3600" dirty="0" smtClean="0"/>
              <a:t>29</a:t>
            </a:r>
            <a:r>
              <a:rPr lang="cs-CZ" sz="3600" dirty="0"/>
              <a:t>. června 1793, Chrudim </a:t>
            </a:r>
            <a:r>
              <a:rPr lang="cs-CZ" sz="3600" dirty="0" smtClean="0"/>
              <a:t>9</a:t>
            </a:r>
            <a:r>
              <a:rPr lang="cs-CZ" sz="3600" dirty="0"/>
              <a:t>. října 1857, Lublaň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41226" r="6374" b="6344"/>
          <a:stretch/>
        </p:blipFill>
        <p:spPr>
          <a:xfrm>
            <a:off x="6296089" y="1420446"/>
            <a:ext cx="4911843" cy="418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77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6"/>
    </mc:Choice>
    <mc:Fallback>
      <p:transition spd="slow" advTm="6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4034" y="1036320"/>
            <a:ext cx="9771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PROJEKT PRO CHRUDIMSKÉ ZÁKLADNÍ A STŘEDNÍ ŠKOLY</a:t>
            </a:r>
            <a:endParaRPr lang="cs-CZ" sz="6000" dirty="0"/>
          </a:p>
        </p:txBody>
      </p:sp>
      <p:pic>
        <p:nvPicPr>
          <p:cNvPr id="1026" name="Picture 2" descr="https://www.chrudim.eu/wp-content/uploads/2023/01/Chrudim_logo_red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8" y="3587376"/>
            <a:ext cx="3600000" cy="36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67" y="4308565"/>
            <a:ext cx="1852749" cy="18527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5" y="4978666"/>
            <a:ext cx="3107654" cy="8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7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8"/>
    </mc:Choice>
    <mc:Fallback>
      <p:transition spd="slow" advTm="6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5" y="1380307"/>
            <a:ext cx="3283131" cy="24623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948">
            <a:off x="884206" y="4237063"/>
            <a:ext cx="2954400" cy="2215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783771"/>
            <a:ext cx="4214948" cy="31612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4" y="687977"/>
            <a:ext cx="2847753" cy="9274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39">
            <a:off x="8038819" y="4427996"/>
            <a:ext cx="3194377" cy="23957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31714" r="30159" b="30021"/>
          <a:stretch/>
        </p:blipFill>
        <p:spPr>
          <a:xfrm rot="5400000">
            <a:off x="4042208" y="4017055"/>
            <a:ext cx="3376491" cy="23053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t="38984" r="31619" b="24572"/>
          <a:stretch/>
        </p:blipFill>
        <p:spPr>
          <a:xfrm>
            <a:off x="3912093" y="783771"/>
            <a:ext cx="353568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2"/>
    </mc:Choice>
    <mc:Fallback>
      <p:transition spd="slow" advTm="11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4578344"/>
            <a:ext cx="1986098" cy="16352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2" y="749202"/>
            <a:ext cx="3264000" cy="244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76" y="749202"/>
            <a:ext cx="3263999" cy="24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3433" y="3616277"/>
            <a:ext cx="2880000" cy="216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2584" y="3616277"/>
            <a:ext cx="2880000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8112" y="3616276"/>
            <a:ext cx="2880001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51" y="749202"/>
            <a:ext cx="3264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52"/>
    </mc:Choice>
    <mc:Fallback>
      <p:transition spd="slow" advTm="13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3640183"/>
            <a:ext cx="3280226" cy="24601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67" y="3640183"/>
            <a:ext cx="3291836" cy="24688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3640183"/>
            <a:ext cx="3280227" cy="24601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677091"/>
            <a:ext cx="4286292" cy="19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04" y="733096"/>
            <a:ext cx="4286291" cy="19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4" y="1798229"/>
            <a:ext cx="3629321" cy="18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4"/>
    </mc:Choice>
    <mc:Fallback>
      <p:transition spd="slow" advTm="10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76" y="157757"/>
            <a:ext cx="2348732" cy="33223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992" y="928896"/>
            <a:ext cx="2639371" cy="19795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9950">
            <a:off x="820398" y="4064569"/>
            <a:ext cx="3072000" cy="2304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422">
            <a:off x="8599520" y="3899122"/>
            <a:ext cx="3072000" cy="230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05" y="3754826"/>
            <a:ext cx="3897982" cy="29234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372549"/>
            <a:ext cx="3692434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6" y="816003"/>
            <a:ext cx="4615097" cy="25961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8" y="816003"/>
            <a:ext cx="3645866" cy="51249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666197"/>
            <a:ext cx="3731616" cy="52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5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6"/>
    </mc:Choice>
    <mc:Fallback>
      <p:transition spd="slow" advTm="6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7909" y="1271452"/>
            <a:ext cx="957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/>
              <a:t>DĚKUJEME VŠEM </a:t>
            </a:r>
          </a:p>
          <a:p>
            <a:pPr algn="ctr"/>
            <a:r>
              <a:rPr lang="cs-CZ" sz="7200" b="1" dirty="0" smtClean="0"/>
              <a:t>ZA SPOLUPRÁCI</a:t>
            </a:r>
            <a:endParaRPr lang="cs-CZ" sz="7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0" y="4336870"/>
            <a:ext cx="6287546" cy="16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8"/>
    </mc:Choice>
    <mc:Fallback>
      <p:transition spd="slow" advTm="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25</Words>
  <Application>Microsoft Office PowerPoint</Application>
  <PresentationFormat>Širokoúhlá obrazovka</PresentationFormat>
  <Paragraphs>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Hlaváčová</dc:creator>
  <cp:lastModifiedBy>Barbora Hlaváčová</cp:lastModifiedBy>
  <cp:revision>13</cp:revision>
  <dcterms:created xsi:type="dcterms:W3CDTF">2023-06-29T06:19:57Z</dcterms:created>
  <dcterms:modified xsi:type="dcterms:W3CDTF">2023-06-29T08:25:52Z</dcterms:modified>
</cp:coreProperties>
</file>